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09061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4-6 мороза,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6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-8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осадки, временами сильные (дождь, снег), туман, гололед.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31979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5656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Баймбетова С.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14646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2948</cp:revision>
  <cp:lastPrinted>2023-01-31T06:33:02Z</cp:lastPrinted>
  <dcterms:created xsi:type="dcterms:W3CDTF">2018-03-27T06:03:00Z</dcterms:created>
  <dcterms:modified xsi:type="dcterms:W3CDTF">2023-01-31T06:33:13Z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