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416736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с переходом на северо-восточный 3-8 м/с. Температура воздуха ночью 15-17, днем 7-9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1-6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719337"/>
              </p:ext>
            </p:extLst>
          </p:nvPr>
        </p:nvGraphicFramePr>
        <p:xfrm>
          <a:off x="4953000" y="414908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15757</TotalTime>
  <Words>608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2643</cp:revision>
  <cp:lastPrinted>2021-07-01T03:56:27Z</cp:lastPrinted>
  <dcterms:created xsi:type="dcterms:W3CDTF">2018-03-27T06:03:00Z</dcterms:created>
  <dcterms:modified xsi:type="dcterms:W3CDTF">2023-01-31T05:56:10Z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