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A700E64-2DBE-491A-9B3A-854099F8110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FF775-87DD-43D9-A12F-4C11CC4D29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619C1-7F68-466C-82CA-46E1DD5A58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20DB3-E326-4429-BA66-38298E7C06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95953-03A0-451E-A1D4-EFBEF9DC54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DD15D-C672-4702-9211-AB6E6ED46D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31DEA-A863-4F92-81F2-7365F16251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3A94-3AAE-4981-BB80-2EE01A2997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9634D-F85C-4938-B974-796805FF6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6D98E-F0A1-4F81-907A-D6AEF05D5B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401FB-8E09-4392-A3EC-3160B352C9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6A204-FF6C-4934-93F8-9AA49BA9AE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1E73F35-77E8-4C8C-95AC-F6F0AF3B1A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30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31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30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31</a:t>
            </a:r>
            <a:r>
              <a:rPr lang="ru-RU" altLang="ru-RU" b="1">
                <a:solidFill>
                  <a:schemeClr val="tx1"/>
                </a:solidFill>
              </a:rPr>
              <a:t>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4-6 мороза, днем 2-4 тепла. </a:t>
            </a: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01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31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01 февраля</a:t>
            </a: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3-5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31 января, ночью 01 февраля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30</a:t>
            </a:r>
            <a:r>
              <a:rPr lang="ru-RU" altLang="ru-RU" b="1">
                <a:cs typeface="Times New Roman" pitchFamily="18" charset="0"/>
              </a:rPr>
              <a:t> </a:t>
            </a: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4788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556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3,5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558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1,9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173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3688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377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1,9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491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Медеуова Г.А. / Ибраимов З.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15443</TotalTime>
  <Words>552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3061</cp:revision>
  <cp:lastPrinted>2021-07-01T09:11:30Z</cp:lastPrinted>
  <dcterms:created xsi:type="dcterms:W3CDTF">2018-03-27T06:03:00Z</dcterms:created>
  <dcterms:modified xsi:type="dcterms:W3CDTF">2023-01-30T07:06:20Z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