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432" y="-2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20751212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 Температура воздуха ночью 15-17, днем 8-10 мороза.</a:t>
            </a:r>
          </a:p>
          <a:p>
            <a:pPr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на 01 февраля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февраля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небольшой снег.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 северо-западный, северный   2-7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0" y="2143116"/>
            <a:ext cx="4819717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22211392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Ботаева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16235</TotalTime>
  <Words>596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2682</cp:revision>
  <cp:lastPrinted>2021-07-01T03:56:27Z</cp:lastPrinted>
  <dcterms:created xsi:type="dcterms:W3CDTF">2018-03-27T06:03:00Z</dcterms:created>
  <dcterms:modified xsi:type="dcterms:W3CDTF">2023-01-30T09:06:04Z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