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4" d="100"/>
          <a:sy n="114" d="100"/>
        </p:scale>
        <p:origin x="193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32312404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30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января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32549148"/>
              </p:ext>
            </p:extLst>
          </p:nvPr>
        </p:nvGraphicFramePr>
        <p:xfrm>
          <a:off x="5046662" y="636212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711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73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altLang="zh-CN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2989118"/>
              </p:ext>
            </p:extLst>
          </p:nvPr>
        </p:nvGraphicFramePr>
        <p:xfrm>
          <a:off x="5025008" y="3928968"/>
          <a:ext cx="4648972" cy="22619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220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330956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238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48464580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109797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384729"/>
            <a:ext cx="4798916" cy="144655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31 января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30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21 ч. 31 января 2023 г.</a:t>
            </a: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Переменная облачность, без осадков. Ветер юго-восточный 5-10 м/с. Температура воздуха ночью 20-22, днем 12-14 мороза.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01 февраля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31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до 09 ч. 01 февраля 2023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Ветер </a:t>
            </a: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северо</a:t>
            </a:r>
            <a:r>
              <a:rPr lang="ru-RU" sz="1100">
                <a:latin typeface="Times New Roman" panose="02020603050405020304" pitchFamily="18" charset="0"/>
                <a:cs typeface="Times New Roman" panose="02020603050405020304" pitchFamily="18" charset="0"/>
              </a:rPr>
              <a:t>-восточный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5-10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19-21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мороза.</a:t>
            </a:r>
            <a:endParaRPr lang="x-none" sz="11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5033661" y="1953300"/>
            <a:ext cx="4717410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31 января, ночью 01 февраля 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В целом по городу ожидается пониженный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C3FFEEA8-A38F-4585-8029-5FAD2DAC1236}"/>
              </a:ext>
            </a:extLst>
          </p:cNvPr>
          <p:cNvSpPr txBox="1"/>
          <p:nvPr/>
        </p:nvSpPr>
        <p:spPr>
          <a:xfrm>
            <a:off x="4982707" y="3086773"/>
            <a:ext cx="471740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94785" y="4178295"/>
              <a:ext cx="1611340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Овсянникова О. 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19803</TotalTime>
  <Words>643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3215</cp:revision>
  <cp:lastPrinted>2021-11-30T05:55:24Z</cp:lastPrinted>
  <dcterms:created xsi:type="dcterms:W3CDTF">2018-03-27T06:03:00Z</dcterms:created>
  <dcterms:modified xsi:type="dcterms:W3CDTF">2023-01-30T06:29:12Z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