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912" y="-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166153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 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 восточный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r>
              <a:rPr lang="ru-RU" sz="1200" b="1" dirty="0" smtClean="0"/>
              <a:t> </a:t>
            </a:r>
            <a:endParaRPr lang="ru-RU" sz="1200" dirty="0" smtClean="0"/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993749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Ботаева М.</a:t>
            </a:r>
            <a:endParaRPr lang="ru-RU" altLang="ru-RU" sz="12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16192</TotalTime>
  <Words>553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2657</cp:revision>
  <cp:lastPrinted>2021-07-01T03:56:27Z</cp:lastPrinted>
  <dcterms:created xsi:type="dcterms:W3CDTF">2018-03-27T06:03:00Z</dcterms:created>
  <dcterms:modified xsi:type="dcterms:W3CDTF">2023-01-30T09:10:50Z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