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96" d="100"/>
          <a:sy n="96" d="100"/>
        </p:scale>
        <p:origin x="-2706" y="-54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213199599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№030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января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31 января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алооблачно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без осадков. Ветер юго-восточный 1-6 м/с. Температура воздуха ночью 19-21, днем 8-10 мороза. 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 февраля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31 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осадков. Ветер юго-восточный, восточный 1-6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20-22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30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58829644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0,103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1267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0,253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92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0,462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118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0,294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0,450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9027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31 января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 февраля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Тілеубергенова А.А./Проненко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14552</TotalTime>
  <Words>594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2746</cp:revision>
  <cp:lastPrinted>2021-02-03T11:37:00Z</cp:lastPrinted>
  <dcterms:created xsi:type="dcterms:W3CDTF">2018-03-27T06:03:00Z</dcterms:created>
  <dcterms:modified xsi:type="dcterms:W3CDTF">2023-01-30T07:32:15Z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