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432" y="-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775346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снег. Ветер восточный 0-5 м/с. Температура воздуха ночью 15-17, днем 5-7 мороза.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279619949"/>
              </p:ext>
            </p:extLst>
          </p:nvPr>
        </p:nvGraphicFramePr>
        <p:xfrm>
          <a:off x="4953002" y="6309320"/>
          <a:ext cx="4806396" cy="35052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9972967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Веревкина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15546</TotalTime>
  <Words>492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2662</cp:revision>
  <cp:lastPrinted>2021-07-01T03:56:27Z</cp:lastPrinted>
  <dcterms:created xsi:type="dcterms:W3CDTF">2018-03-27T06:03:00Z</dcterms:created>
  <dcterms:modified xsi:type="dcterms:W3CDTF">2023-01-30T09:06:56Z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