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84" y="-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416967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 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4503322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осадки (дождь, снег). Ночью туман. Ветер юго-восточный 5-10 м/с. Температура воздуха ночью 1 мороза-1 тепла, днем 7-9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01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13085</TotalTime>
  <Words>642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2608</cp:revision>
  <cp:lastPrinted>2021-07-01T03:56:27Z</cp:lastPrinted>
  <dcterms:created xsi:type="dcterms:W3CDTF">2018-03-27T06:03:00Z</dcterms:created>
  <dcterms:modified xsi:type="dcterms:W3CDTF">2023-01-30T06:31:52Z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