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00524363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03065295"/>
              </p:ext>
            </p:extLst>
          </p:nvPr>
        </p:nvGraphicFramePr>
        <p:xfrm>
          <a:off x="4993576" y="4733142"/>
          <a:ext cx="4691064" cy="1619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152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31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30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31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северо-восточный 0-5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11-13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днем 3-5 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31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осадков. Туман. Ветер восточный 4-9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7-9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13931</TotalTime>
  <Words>585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2539</cp:revision>
  <cp:lastPrinted>2021-07-01T03:56:27Z</cp:lastPrinted>
  <dcterms:created xsi:type="dcterms:W3CDTF">2018-03-27T06:03:00Z</dcterms:created>
  <dcterms:modified xsi:type="dcterms:W3CDTF">2023-01-30T05:53:52Z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