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5683452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января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5955" y="2384742"/>
            <a:ext cx="471743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января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 algn="just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ожидается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13289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Переменная облачность, без осадков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юго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-</a:t>
            </a:r>
            <a:r>
              <a:rPr lang="ru-RU" sz="1200" dirty="0" err="1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восточ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ный 5-10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3-5 мороза,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днем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5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-7 тепла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21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юго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-</a:t>
            </a:r>
            <a:r>
              <a:rPr lang="ru-RU" sz="1200" dirty="0" err="1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восточ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ный 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мороза.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4193561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4854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0,97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289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292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1,35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Дарханқызы Н.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14653</TotalTime>
  <Words>566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2952</cp:revision>
  <cp:lastPrinted>2023-01-18T06:16:28Z</cp:lastPrinted>
  <dcterms:created xsi:type="dcterms:W3CDTF">2018-03-27T06:03:00Z</dcterms:created>
  <dcterms:modified xsi:type="dcterms:W3CDTF">2023-01-30T05:35:19Z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