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changesInfos/changesInfo1.xml" ContentType="application/vnd.ms-powerpoint.changesinfo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>
    <p:restoredLeft sz="15620"/>
    <p:restoredTop sz="99244" autoAdjust="0"/>
  </p:normalViewPr>
  <p:slideViewPr>
    <p:cSldViewPr showGuides="1">
      <p:cViewPr varScale="1">
        <p:scale>
          <a:sx n="117" d="100"/>
          <a:sy n="117" d="100"/>
        </p:scale>
        <p:origin x="-2058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213199599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№028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января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8" y="142852"/>
            <a:ext cx="471490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29 января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28 января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 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Переменная облачность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без осадков. Ветер юго-восточный 0-5 м/с. Температура воздуха ночью 23-25, днем 12-14 мороза.</a:t>
            </a:r>
          </a:p>
          <a:p>
            <a:pPr algn="ctr"/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30 января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29 января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по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 января 2023 г.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Малооблачно, без осадков. Ветер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юго-западный 2-7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21-23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7301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28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янва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2023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710247250"/>
              </p:ext>
            </p:extLst>
          </p:nvPr>
        </p:nvGraphicFramePr>
        <p:xfrm>
          <a:off x="5095876" y="4071942"/>
          <a:ext cx="466199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4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6352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0,010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0,006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27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0,054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3804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0,761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106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0,530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142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0,355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1,275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190270"/>
            <a:ext cx="4680169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29 января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2023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города. </a:t>
            </a:r>
          </a:p>
          <a:p>
            <a:pPr indent="182563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286124"/>
            <a:ext cx="4680169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095876" y="616823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Тарасенко Л.И. /Проненко В.В.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xmlns="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xmlns="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67469465"/>
              </p:ext>
            </p:extLst>
          </p:nvPr>
        </p:nvGraphicFramePr>
        <p:xfrm>
          <a:off x="5310190" y="5357826"/>
          <a:ext cx="4035777" cy="792592"/>
        </p:xfrm>
        <a:graphic>
          <a:graphicData uri="http://schemas.openxmlformats.org/drawingml/2006/table">
            <a:tbl>
              <a:tblPr/>
              <a:tblGrid>
                <a:gridCol w="203013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</a:t>
                      </a:r>
                      <a:r>
                        <a:rPr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</a:t>
                      </a:r>
                      <a:r>
                        <a:rPr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14524</TotalTime>
  <Words>593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2738</cp:revision>
  <cp:lastPrinted>2021-02-03T11:37:00Z</cp:lastPrinted>
  <dcterms:created xsi:type="dcterms:W3CDTF">2018-03-27T06:03:00Z</dcterms:created>
  <dcterms:modified xsi:type="dcterms:W3CDTF">2023-01-28T07:04:41Z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