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-5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5302995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№28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2200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</a:t>
            </a: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3-8 м/с. Температура воздуха </a:t>
            </a:r>
            <a:r>
              <a:rPr lang="ru-RU" sz="12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16-18,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10-12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30 января 2023 г</a:t>
            </a: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09 ч. 30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В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етер юго-западный 0-5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22-24 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45062" y="2051192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71703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Караганда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28 января 2023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1" y="29252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1934893"/>
              </p:ext>
            </p:extLst>
          </p:nvPr>
        </p:nvGraphicFramePr>
        <p:xfrm>
          <a:off x="5019674" y="4221088"/>
          <a:ext cx="4691064" cy="22534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754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6771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4.843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2.587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0.092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1649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0.473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7"/>
            <a:chOff x="531522" y="3965395"/>
            <a:chExt cx="4291013" cy="193295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Садуева А.К.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65258765"/>
              </p:ext>
            </p:extLst>
          </p:nvPr>
        </p:nvGraphicFramePr>
        <p:xfrm>
          <a:off x="5025127" y="2407821"/>
          <a:ext cx="4680158" cy="223679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16260</TotalTime>
  <Words>644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2675</cp:revision>
  <cp:lastPrinted>2021-07-01T03:56:27Z</cp:lastPrinted>
  <dcterms:created xsi:type="dcterms:W3CDTF">2018-03-27T06:03:00Z</dcterms:created>
  <dcterms:modified xsi:type="dcterms:W3CDTF">2023-01-28T05:22:19Z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