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1974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84815443"/>
              </p:ext>
            </p:extLst>
          </p:nvPr>
        </p:nvGraphicFramePr>
        <p:xfrm>
          <a:off x="307975" y="257364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477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2700" y="269540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января</a:t>
            </a:r>
            <a:r>
              <a:rPr lang="en-US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 января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</a:t>
            </a:r>
            <a:r>
              <a:rPr lang="ru-RU" sz="12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рассеиванию</a:t>
            </a:r>
            <a:r>
              <a:rPr lang="ru-RU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2700" y="3957701"/>
            <a:ext cx="479848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января 2023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82377155"/>
              </p:ext>
            </p:extLst>
          </p:nvPr>
        </p:nvGraphicFramePr>
        <p:xfrm>
          <a:off x="4989512" y="4393086"/>
          <a:ext cx="4815855" cy="206851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53115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78471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842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0782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945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03412049"/>
                  </a:ext>
                </a:extLst>
              </a:tr>
              <a:tr h="250682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0756532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93844"/>
            <a:ext cx="4824412" cy="2277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29 января</a:t>
            </a:r>
          </a:p>
          <a:p>
            <a:pPr lvl="0" indent="1440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Ночью и утром туман. Ветер юго-восточный 7-12 м/с. Температура воздуха ночью 13-15, днём 5-7 мороза.</a:t>
            </a:r>
          </a:p>
          <a:p>
            <a:pPr lvl="0" indent="1440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</a:t>
            </a:r>
          </a:p>
          <a:p>
            <a:pPr lvl="0" indent="144000" algn="just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с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20 ч. 29 января 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30 января </a:t>
            </a:r>
          </a:p>
          <a:p>
            <a:pPr lvl="0" indent="144000" algn="just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7-12 м/с.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Температура воздуха </a:t>
            </a:r>
            <a:r>
              <a:rPr lang="ru-RU" sz="1200">
                <a:latin typeface="Times New Roman" panose="02020603050405020304" pitchFamily="18" charset="0"/>
                <a:ea typeface="Calibri" panose="020F0502020204030204" pitchFamily="34" charset="0"/>
              </a:rPr>
              <a:t>ночью 13-15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>
              <a:spcAft>
                <a:spcPts val="0"/>
              </a:spcAft>
            </a:pP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3199" y="3570607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404762"/>
            <a:ext cx="4291013" cy="1744847"/>
            <a:chOff x="531521" y="3984610"/>
            <a:chExt cx="4291013" cy="191373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16084927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63960" y="6093998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Аянова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78139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18289</TotalTime>
  <Words>630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3015</cp:revision>
  <cp:lastPrinted>2021-07-01T03:56:27Z</cp:lastPrinted>
  <dcterms:created xsi:type="dcterms:W3CDTF">2018-03-27T06:03:00Z</dcterms:created>
  <dcterms:modified xsi:type="dcterms:W3CDTF">2023-01-28T07:23:12Z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