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91" d="100"/>
          <a:sy n="91" d="100"/>
        </p:scale>
        <p:origin x="102" y="26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91275318"/>
              </p:ext>
            </p:extLst>
          </p:nvPr>
        </p:nvGraphicFramePr>
        <p:xfrm>
          <a:off x="307975" y="2588895"/>
          <a:ext cx="4465638" cy="39011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55263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29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28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29 января 2023 г.</a:t>
            </a:r>
          </a:p>
          <a:p>
            <a:pPr lvl="0"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Переменная облачность, ночью небольшой снег. Ветер 9-14 м/с. Температура воздуха ночью 10-12, днем 6-8 мороза.</a:t>
            </a:r>
          </a:p>
          <a:p>
            <a:pPr lvl="0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  </a:t>
            </a:r>
          </a:p>
          <a:p>
            <a:pPr lvl="0"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 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09 ч. 30 января 2023 г.</a:t>
            </a:r>
          </a:p>
          <a:p>
            <a:pPr algn="just">
              <a:defRPr/>
            </a:pP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Ветер 5-10 м/с. Температура воздуха 16-18 мороза.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643314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98377834"/>
              </p:ext>
            </p:extLst>
          </p:nvPr>
        </p:nvGraphicFramePr>
        <p:xfrm>
          <a:off x="5019674" y="4397121"/>
          <a:ext cx="4691064" cy="209599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2364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92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0.576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114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0.381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60703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39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0.197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3205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  <p:sp>
        <p:nvSpPr>
          <p:cNvPr id="21" name="TextBox 13">
            <a:extLst>
              <a:ext uri="{FF2B5EF4-FFF2-40B4-BE49-F238E27FC236}">
                <a16:creationId xmlns:a16="http://schemas.microsoft.com/office/drawing/2014/main" id="{23D14B54-6442-45BF-9A9A-4EF425DEB57A}"/>
              </a:ext>
            </a:extLst>
          </p:cNvPr>
          <p:cNvSpPr txBox="1"/>
          <p:nvPr/>
        </p:nvSpPr>
        <p:spPr>
          <a:xfrm>
            <a:off x="4991784" y="3349128"/>
            <a:ext cx="4680169" cy="276999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B2F5FF4-4A1A-4FF6-8777-85017D7D8793}"/>
              </a:ext>
            </a:extLst>
          </p:cNvPr>
          <p:cNvSpPr txBox="1"/>
          <p:nvPr/>
        </p:nvSpPr>
        <p:spPr>
          <a:xfrm>
            <a:off x="5019674" y="2336661"/>
            <a:ext cx="465228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797844549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7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5976" y="6103589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Гончарова 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Асылбеков 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14657</TotalTime>
  <Words>604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2532</cp:revision>
  <cp:lastPrinted>2021-07-01T03:56:27Z</cp:lastPrinted>
  <dcterms:created xsi:type="dcterms:W3CDTF">2018-03-27T06:03:00Z</dcterms:created>
  <dcterms:modified xsi:type="dcterms:W3CDTF">2023-01-28T06:37:55Z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