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2924230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14213216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851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2-7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18-20°,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3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</a:t>
            </a: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1-6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21-23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90297" y="2042469"/>
            <a:ext cx="4681537" cy="646331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загрязняющих веществ в атмосфере города.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.Т.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20599</TotalTime>
  <Words>646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2812</cp:revision>
  <cp:lastPrinted>2021-10-18T15:52:53Z</cp:lastPrinted>
  <dcterms:created xsi:type="dcterms:W3CDTF">2018-03-27T06:03:00Z</dcterms:created>
  <dcterms:modified xsi:type="dcterms:W3CDTF">2023-01-28T06:38:45Z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