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1956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2392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492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29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28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21 ч. 29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января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2023 г.</a:t>
            </a: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днем 2-4 мороза.</a:t>
            </a:r>
          </a:p>
          <a:p>
            <a:r>
              <a:rPr lang="ru-RU" sz="1200" dirty="0" smtClean="0"/>
              <a:t/>
            </a:r>
            <a:br>
              <a:rPr lang="ru-RU" sz="1200" dirty="0" smtClean="0"/>
            </a:br>
            <a:r>
              <a:rPr lang="ru-RU" sz="1200" dirty="0" smtClean="0"/>
              <a:t>                                                    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30 января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21 ч. 29 янва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09 ч. 30 января 2023 г.</a:t>
            </a:r>
            <a:endParaRPr lang="en-US" sz="1200" b="1" dirty="0" smtClean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северо-восточный 3-8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71810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071678"/>
            <a:ext cx="4681537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ru-RU" altLang="ru-RU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29 января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30 января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/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357562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24438" y="3805226"/>
          <a:ext cx="4637064" cy="23079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2882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79073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29165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010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486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1,6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158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5127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197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383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354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kk-KZ" sz="10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</a:rPr>
                        <a:t>1,2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1436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Мухитдинова Р.А. /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Самайұлы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14333</TotalTime>
  <Words>534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2869</cp:revision>
  <cp:lastPrinted>2021-07-01T03:56:27Z</cp:lastPrinted>
  <dcterms:created xsi:type="dcterms:W3CDTF">2018-03-27T06:03:00Z</dcterms:created>
  <dcterms:modified xsi:type="dcterms:W3CDTF">2023-01-28T06:20:20Z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