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19" autoAdjust="0"/>
    <p:restoredTop sz="99835" autoAdjust="0"/>
  </p:normalViewPr>
  <p:slideViewPr>
    <p:cSldViewPr>
      <p:cViewPr varScale="1">
        <p:scale>
          <a:sx n="78" d="100"/>
          <a:sy n="78" d="100"/>
        </p:scale>
        <p:origin x="-564" y="-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A8A60AA3-F7E0-4606-B074-4C04FCFB8FD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780037-02F7-409F-B05A-3B9B2CB37FB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6C51D-E7A7-4A4F-90FE-AA9A21F36D8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5B810-9D9D-4E33-8A8A-5E70932335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52AAA0-DAAA-423F-BE28-7A558F8AA30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D7BA6-DAC5-4F94-9F57-D7D8732864B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ADE72-F528-459D-8CC9-B2C395D32E4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0AEE3C-3D4C-4905-9E14-A8EBBAA081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CF57D8-584F-4C55-993E-62E6B93253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0C8FE-DFBB-4A1A-A2B8-5199E931B41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117195-07B2-4290-A977-DA5DDDD57D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1DD2E8-D567-4775-963E-993160440F4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F2EF11A-BD00-4952-9CB5-5B1CC8CC010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28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28 января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29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28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29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altLang="zh-CN">
                <a:solidFill>
                  <a:schemeClr val="tx1"/>
                </a:solidFill>
                <a:cs typeface="宋体"/>
              </a:rPr>
              <a:t>Переменная облачность, без осадков. Ветер 0-5 м/с. Температура воздуха ночью 8-10 мороза, днем 0-2 тепла. </a:t>
            </a:r>
            <a:endParaRPr lang="ru-RU">
              <a:solidFill>
                <a:schemeClr val="tx1"/>
              </a:solidFill>
            </a:endParaRP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30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29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30 января</a:t>
            </a: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8-10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2</a:t>
            </a:r>
            <a:r>
              <a:rPr lang="kk-KZ" altLang="en-US" dirty="0">
                <a:solidFill>
                  <a:schemeClr val="tx1"/>
                </a:solidFill>
                <a:sym typeface="+mn-ea"/>
              </a:rPr>
              <a:t>9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января, ночью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30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января 2023 г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высокий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28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14312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636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688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4,3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690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2,3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162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0,3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6556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1,3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617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3,1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591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1,5</a:t>
                      </a:r>
                    </a:p>
                  </a:txBody>
                  <a:tcPr marL="9525" marR="9525" marT="9525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Аманкулова.С.Л./ Ибраимов З.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15426</TotalTime>
  <Words>552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3050</cp:revision>
  <cp:lastPrinted>2021-07-01T09:11:30Z</cp:lastPrinted>
  <dcterms:created xsi:type="dcterms:W3CDTF">2018-03-27T06:03:00Z</dcterms:created>
  <dcterms:modified xsi:type="dcterms:W3CDTF">2023-01-28T06:02:27Z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