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6555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16334418"/>
              </p:ext>
            </p:extLst>
          </p:nvPr>
        </p:nvGraphicFramePr>
        <p:xfrm>
          <a:off x="307975" y="2588895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5158" y="2204864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Темиртау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28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90523" y="112564"/>
            <a:ext cx="490447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29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30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61653306"/>
              </p:ext>
            </p:extLst>
          </p:nvPr>
        </p:nvGraphicFramePr>
        <p:xfrm>
          <a:off x="4953000" y="4149080"/>
          <a:ext cx="4643470" cy="22724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47467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679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134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0.463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24541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7" y="4251267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1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</a:t>
            </a:r>
            <a:r>
              <a:rPr lang="ru-RU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</a:t>
            </a:r>
            <a:r>
              <a:rPr lang="kk-KZ" altLang="ru-RU" sz="11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1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Огай А.Э.</a:t>
            </a:r>
            <a:endParaRPr lang="ru-RU" sz="11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15747</TotalTime>
  <Words>599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2641</cp:revision>
  <cp:lastPrinted>2021-07-01T03:56:27Z</cp:lastPrinted>
  <dcterms:created xsi:type="dcterms:W3CDTF">2018-03-27T06:03:00Z</dcterms:created>
  <dcterms:modified xsi:type="dcterms:W3CDTF">2023-01-28T05:22:30Z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