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70675504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28 января 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620431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0841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2232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1-6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87802" y="2311758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31936" y="318784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1298" y="5972614"/>
            <a:ext cx="4521389" cy="492443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eaLnBrk="0" hangingPunct="0"/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17945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2610</cp:revision>
  <cp:lastPrinted>2021-10-14T11:15:53Z</cp:lastPrinted>
  <dcterms:created xsi:type="dcterms:W3CDTF">2018-03-27T06:03:00Z</dcterms:created>
  <dcterms:modified xsi:type="dcterms:W3CDTF">2023-01-28T07:39:59Z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