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-1992" y="-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0052436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kk-KZ" altLang="x-none" sz="1600" b="1" i="1" baseline="0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9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88548104"/>
              </p:ext>
            </p:extLst>
          </p:nvPr>
        </p:nvGraphicFramePr>
        <p:xfrm>
          <a:off x="5116512" y="6392863"/>
          <a:ext cx="4568128" cy="454343"/>
        </p:xfrm>
        <a:graphic>
          <a:graphicData uri="http://schemas.openxmlformats.org/drawingml/2006/table">
            <a:tbl>
              <a:tblPr/>
              <a:tblGrid>
                <a:gridCol w="456812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289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1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403065295"/>
              </p:ext>
            </p:extLst>
          </p:nvPr>
        </p:nvGraphicFramePr>
        <p:xfrm>
          <a:off x="4993576" y="4733142"/>
          <a:ext cx="4691064" cy="16194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1521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227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4571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18178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205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05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12-14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мороза, днем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0-2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тепла.</a:t>
            </a: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9388" algn="just">
              <a:lnSpc>
                <a:spcPct val="115000"/>
              </a:lnSpc>
              <a:spcAft>
                <a:spcPts val="0"/>
              </a:spcAft>
            </a:pP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Небольшая облачность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, без осадков. Ветер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северо-восточный 5-10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м/с. Температура воздуха ночью </a:t>
            </a:r>
            <a:r>
              <a:rPr lang="ru-RU" sz="1200" dirty="0" smtClea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11-13 </a:t>
            </a:r>
            <a:r>
              <a:rPr lang="ru-RU" sz="1200" dirty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</a:rPr>
              <a:t>мороза.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8752" y="4467147"/>
            <a:ext cx="4305218" cy="1733751"/>
            <a:chOff x="517317" y="3968016"/>
            <a:chExt cx="4305218" cy="190156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388142696"/>
                </p:ext>
              </p:extLst>
            </p:nvPr>
          </p:nvGraphicFramePr>
          <p:xfrm>
            <a:off x="517317" y="4866552"/>
            <a:ext cx="4035777" cy="100303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 комплексной хим-лаборатории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24-70-75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lab_kzo@meteo.kz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omp_kzo@meteo.kz</a:t>
                        </a:r>
                        <a:endParaRPr lang="ru-RU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b="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Кошкарова</a:t>
                        </a:r>
                        <a:r>
                          <a:rPr lang="ru-RU" altLang="x-none" sz="800" b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Г./</a:t>
                        </a:r>
                        <a:r>
                          <a:rPr lang="ru-RU" altLang="x-none" sz="800" b="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Маратов М</a:t>
                        </a:r>
                        <a:r>
                          <a:rPr lang="ru-RU" altLang="x-none" sz="800" b="0" baseline="0" dirty="0" smtClean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endParaRPr lang="ru-RU" altLang="x-none" sz="800" b="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xmlns="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13929</TotalTime>
  <Words>592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2538</cp:revision>
  <cp:lastPrinted>2021-07-01T03:56:27Z</cp:lastPrinted>
  <dcterms:created xsi:type="dcterms:W3CDTF">2018-03-27T06:03:00Z</dcterms:created>
  <dcterms:modified xsi:type="dcterms:W3CDTF">2023-01-28T07:26:54Z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