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7197" autoAdjust="0"/>
    <p:restoredTop sz="94660"/>
  </p:normalViewPr>
  <p:slideViewPr>
    <p:cSldViewPr showGuides="1">
      <p:cViewPr varScale="1">
        <p:scale>
          <a:sx n="83" d="100"/>
          <a:sy n="83" d="100"/>
        </p:scale>
        <p:origin x="-84" y="-6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14290"/>
            <a:ext cx="9572692" cy="641955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44990463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88620777"/>
              </p:ext>
            </p:extLst>
          </p:nvPr>
        </p:nvGraphicFramePr>
        <p:xfrm>
          <a:off x="5007188" y="4021384"/>
          <a:ext cx="4667576" cy="1965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0,012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1873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061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0,775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Переменная облачность,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 9-14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2-4 мороза, днем 5-7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16359</TotalTime>
  <Words>596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sinoptik3</cp:lastModifiedBy>
  <cp:revision>2597</cp:revision>
  <cp:lastPrinted>2021-10-15T03:50:29Z</cp:lastPrinted>
  <dcterms:created xsi:type="dcterms:W3CDTF">2018-03-27T06:03:00Z</dcterms:created>
  <dcterms:modified xsi:type="dcterms:W3CDTF">2023-01-28T07:03:11Z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