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5" d="100"/>
          <a:sy n="115" d="100"/>
        </p:scale>
        <p:origin x="-1974" y="-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=""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=""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="" xmlns:p14="http://schemas.microsoft.com/office/powerpoint/2010/main" val="145536195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 января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="" xmlns:p14="http://schemas.microsoft.com/office/powerpoint/2010/main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января 2023 года</a:t>
            </a: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4082596681"/>
              </p:ext>
            </p:extLst>
          </p:nvPr>
        </p:nvGraphicFramePr>
        <p:xfrm>
          <a:off x="5003919" y="3794796"/>
          <a:ext cx="4684507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3485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43270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</a:tblGrid>
              <a:tr h="52233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1800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2683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indent="180975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indent="180975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м/с. Температура воздуха ночью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8-10 мороза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, днем 3-5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 по 09 ч.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3-8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8-10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накоплению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59176" y="3049718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Е./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Нурлыбаева</a:t>
            </a:r>
            <a:r>
              <a:rPr 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А.Н.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=""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=""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13080</TotalTime>
  <Words>631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2603</cp:revision>
  <cp:lastPrinted>2021-07-01T03:56:27Z</cp:lastPrinted>
  <dcterms:created xsi:type="dcterms:W3CDTF">2018-03-27T06:03:00Z</dcterms:created>
  <dcterms:modified xsi:type="dcterms:W3CDTF">2023-01-28T06:38:39Z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