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617588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7125" y="115888"/>
            <a:ext cx="482227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9-11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14335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6602190"/>
              </p:ext>
            </p:extLst>
          </p:nvPr>
        </p:nvGraphicFramePr>
        <p:xfrm>
          <a:off x="5074646" y="4299341"/>
          <a:ext cx="4709659" cy="121861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369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35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453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Барышева Ю.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15750</TotalTime>
  <Words>539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2648</cp:revision>
  <cp:lastPrinted>2021-07-01T03:56:27Z</cp:lastPrinted>
  <dcterms:created xsi:type="dcterms:W3CDTF">2018-03-27T06:03:00Z</dcterms:created>
  <dcterms:modified xsi:type="dcterms:W3CDTF">2023-01-28T04:58:14Z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