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4" d="100"/>
          <a:sy n="114" d="100"/>
        </p:scale>
        <p:origin x="193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52589869"/>
              </p:ext>
            </p:extLst>
          </p:nvPr>
        </p:nvGraphicFramePr>
        <p:xfrm>
          <a:off x="307975" y="2983557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8151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28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32549148"/>
              </p:ext>
            </p:extLst>
          </p:nvPr>
        </p:nvGraphicFramePr>
        <p:xfrm>
          <a:off x="5046662" y="636212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571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7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31901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altLang="zh-CN" sz="1200" b="1" dirty="0">
                <a:solidFill>
                  <a:srgbClr val="00206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20460355"/>
              </p:ext>
            </p:extLst>
          </p:nvPr>
        </p:nvGraphicFramePr>
        <p:xfrm>
          <a:off x="5025008" y="3928968"/>
          <a:ext cx="4648972" cy="22619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220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330956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8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894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0,550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248464580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37877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4227911"/>
                  </a:ext>
                </a:extLst>
              </a:tr>
              <a:tr h="24598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109797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384729"/>
            <a:ext cx="4798916" cy="1446550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 января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28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21 ч. 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 января 2023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Переменная облачность, без осадков. Ветер юго-западный 9-14 м/с. Температура воздуха ночью 13-15, днем 8-10 мороза.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en-US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до 09 ч. 30 января 2023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Ветер южный 9-14 </a:t>
            </a:r>
            <a:r>
              <a:rPr lang="ru-RU" sz="11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13-15 </a:t>
            </a:r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  <a:endParaRPr lang="x-none" sz="11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>
            <a:extLst>
              <a:ext uri="{FF2B5EF4-FFF2-40B4-BE49-F238E27FC236}">
                <a16:creationId xmlns:a16="http://schemas.microsoft.com/office/drawing/2014/main" id="{42D7E92B-8707-4BE2-992A-72DE753A7D16}"/>
              </a:ext>
            </a:extLst>
          </p:cNvPr>
          <p:cNvSpPr txBox="1"/>
          <p:nvPr/>
        </p:nvSpPr>
        <p:spPr>
          <a:xfrm>
            <a:off x="5033661" y="1953300"/>
            <a:ext cx="4717410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</a:t>
            </a:r>
            <a:r>
              <a:rPr lang="en-US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 января, ночью 30 января 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В целом по городу ожидается пониженный уровень  загрязнения воздуха.</a:t>
            </a: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C3FFEEA8-A38F-4585-8029-5FAD2DAC1236}"/>
              </a:ext>
            </a:extLst>
          </p:cNvPr>
          <p:cNvSpPr txBox="1"/>
          <p:nvPr/>
        </p:nvSpPr>
        <p:spPr>
          <a:xfrm>
            <a:off x="4982707" y="3086773"/>
            <a:ext cx="471740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794785" y="4178295"/>
              <a:ext cx="1611340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Головченко Е.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Левина 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893697835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19789</TotalTime>
  <Words>647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3205</cp:revision>
  <cp:lastPrinted>2021-11-30T05:55:24Z</cp:lastPrinted>
  <dcterms:created xsi:type="dcterms:W3CDTF">2018-03-27T06:03:00Z</dcterms:created>
  <dcterms:modified xsi:type="dcterms:W3CDTF">2023-01-28T05:54:48Z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