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19849092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18365" y="299960"/>
            <a:ext cx="4709651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 21 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</a:t>
            </a:r>
          </a:p>
          <a:p>
            <a:pPr lvl="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18-20,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21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30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</a:p>
          <a:p>
            <a:pPr lvl="0">
              <a:defRPr/>
            </a:pP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-5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20-22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83620153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</a:t>
                      </a:r>
                      <a:r>
                        <a:rPr lang="ru-RU" sz="7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48650" y="3839537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sz="1200" b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5927952"/>
              </p:ext>
            </p:extLst>
          </p:nvPr>
        </p:nvGraphicFramePr>
        <p:xfrm>
          <a:off x="5030050" y="4288930"/>
          <a:ext cx="4691064" cy="25549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115629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1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0,154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0,047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49882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61467" y="2371672"/>
            <a:ext cx="4671263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30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повышенный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326508"/>
            <a:ext cx="4291013" cy="1666579"/>
            <a:chOff x="430190" y="3938039"/>
            <a:chExt cx="4291013" cy="182789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3691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1733" y="1335383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С. Кан/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52999" y="2074461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164702177"/>
              </p:ext>
            </p:extLst>
          </p:nvPr>
        </p:nvGraphicFramePr>
        <p:xfrm>
          <a:off x="5025127" y="2407821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3173" y="463789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16565</TotalTime>
  <Words>583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2658</cp:revision>
  <cp:lastPrinted>2021-07-01T03:56:27Z</cp:lastPrinted>
  <dcterms:created xsi:type="dcterms:W3CDTF">2018-03-27T06:03:00Z</dcterms:created>
  <dcterms:modified xsi:type="dcterms:W3CDTF">2023-01-28T07:40:03Z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