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969004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511009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января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м/с. Температура воздуха ночью 12-14, днем 7-9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29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19785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3202</cp:revision>
  <cp:lastPrinted>2021-11-30T05:55:24Z</cp:lastPrinted>
  <dcterms:created xsi:type="dcterms:W3CDTF">2018-03-27T06:03:00Z</dcterms:created>
  <dcterms:modified xsi:type="dcterms:W3CDTF">2023-01-27T06:43:26Z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