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9835" autoAdjust="0"/>
  </p:normalViewPr>
  <p:slideViewPr>
    <p:cSldViewPr>
      <p:cViewPr varScale="1">
        <p:scale>
          <a:sx n="116" d="100"/>
          <a:sy n="116" d="100"/>
        </p:scale>
        <p:origin x="-1932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6F02338-ED8B-4D3E-8CB1-690D7163A7F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316938367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8C88F5-491D-490A-9F93-5FDF92DAAB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991E4-6FBD-40A9-B531-6DF411630B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7FDC1-BFE9-4663-94A8-51D24133F9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306A6-837F-416D-B58D-7D71B64992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C7408-FF32-4DFA-B16F-60CFF6F50C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6BB80-F7BF-40C2-82C9-00407E0649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3CEBA-2DA8-42B4-8E32-2E65F1FC92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BC4719-F6DF-401C-B91A-1393CCDD87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24579-4701-40B0-971B-60E5BB051E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B08EE-122E-4F99-9FCC-31DE602931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1C274-471D-4B28-B40E-7A59241D73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D880232-B554-4903-9D83-71332EC601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27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28 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 dirty="0">
                <a:solidFill>
                  <a:schemeClr val="tx1"/>
                </a:solidFill>
              </a:rPr>
              <a:t>27 января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>
                <a:solidFill>
                  <a:schemeClr val="tx1"/>
                </a:solidFill>
              </a:rPr>
              <a:t>28</a:t>
            </a:r>
            <a:r>
              <a:rPr lang="ru-RU" altLang="ru-RU" b="1" dirty="0">
                <a:solidFill>
                  <a:schemeClr val="tx1"/>
                </a:solidFill>
              </a:rPr>
              <a:t> 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>
                <a:solidFill>
                  <a:schemeClr val="tx1"/>
                </a:solidFill>
                <a:cs typeface="宋体"/>
              </a:rPr>
              <a:t>Переменная облачность, без осадков. Ветер 0-5 м/с. Температура воздуха ночью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9-11 мороза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,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днем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около 0 градусов. </a:t>
            </a:r>
            <a:endParaRPr lang="ru-RU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29 января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28 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29 января</a:t>
            </a:r>
          </a:p>
          <a:p>
            <a:pPr algn="just">
              <a:buFont typeface="Arial" charset="0"/>
              <a:buNone/>
            </a:pPr>
            <a:r>
              <a:rPr lang="kk-KZ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altLang="ru-RU" dirty="0">
                <a:solidFill>
                  <a:schemeClr val="tx1"/>
                </a:solidFill>
              </a:rPr>
              <a:t>. </a:t>
            </a:r>
            <a:r>
              <a:rPr lang="kk-KZ" altLang="ru-RU" dirty="0">
                <a:solidFill>
                  <a:schemeClr val="tx1"/>
                </a:solidFill>
              </a:rPr>
              <a:t>Ветер 0-5 м/с. Температура воздуха </a:t>
            </a:r>
            <a:r>
              <a:rPr lang="kk-KZ" altLang="ru-RU" dirty="0" smtClean="0">
                <a:solidFill>
                  <a:schemeClr val="tx1"/>
                </a:solidFill>
              </a:rPr>
              <a:t>8-10 </a:t>
            </a:r>
            <a:r>
              <a:rPr lang="kk-KZ" altLang="ru-RU" dirty="0">
                <a:solidFill>
                  <a:schemeClr val="tx1"/>
                </a:solidFill>
              </a:rPr>
              <a:t>мороза.</a:t>
            </a:r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kk-KZ" altLang="en-US" dirty="0">
                <a:solidFill>
                  <a:schemeClr val="tx1"/>
                </a:solidFill>
                <a:sym typeface="+mn-ea"/>
              </a:rPr>
              <a:t>8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января, ночью 29 января 2023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высокий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27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02192060"/>
              </p:ext>
            </p:extLst>
          </p:nvPr>
        </p:nvGraphicFramePr>
        <p:xfrm>
          <a:off x="4953000" y="4305300"/>
          <a:ext cx="4824413" cy="2147888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617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3,9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619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2,1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195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0,4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7367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1,5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586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2,9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621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1,6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Бекмурзаева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Б.М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/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Ибраимов З.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15413</TotalTime>
  <Words>773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3044</cp:revision>
  <cp:lastPrinted>2021-07-01T09:11:30Z</cp:lastPrinted>
  <dcterms:created xsi:type="dcterms:W3CDTF">2018-03-27T06:03:00Z</dcterms:created>
  <dcterms:modified xsi:type="dcterms:W3CDTF">2023-01-27T06:40:24Z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