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916903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ночью 13-15, днем 7-9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29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17-19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664854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2636</cp:revision>
  <cp:lastPrinted>2021-07-01T03:56:27Z</cp:lastPrinted>
  <dcterms:created xsi:type="dcterms:W3CDTF">2018-03-27T06:03:00Z</dcterms:created>
  <dcterms:modified xsi:type="dcterms:W3CDTF">2023-01-27T06:07:40Z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