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10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058945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небольшой снег, низовая метель. Ветер 9-14, порывы 15-20 м/с. Температура воздуха ночью 10-12, днем 7-9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13-15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643677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0.603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205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14652</TotalTime>
  <Words>610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2531</cp:revision>
  <cp:lastPrinted>2021-07-01T03:56:27Z</cp:lastPrinted>
  <dcterms:created xsi:type="dcterms:W3CDTF">2018-03-27T06:03:00Z</dcterms:created>
  <dcterms:modified xsi:type="dcterms:W3CDTF">2023-01-27T07:05:38Z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