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0" d="100"/>
          <a:sy n="70" d="100"/>
        </p:scale>
        <p:origin x="78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87988274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27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января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января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января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января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28 января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29 января 2023 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западный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18-20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83620153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27 января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7802171"/>
              </p:ext>
            </p:extLst>
          </p:nvPr>
        </p:nvGraphicFramePr>
        <p:xfrm>
          <a:off x="5030050" y="4288930"/>
          <a:ext cx="4691064" cy="19472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82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1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января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Шибаршина/ 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16559</TotalTime>
  <Words>581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2656</cp:revision>
  <cp:lastPrinted>2021-07-01T03:56:27Z</cp:lastPrinted>
  <dcterms:created xsi:type="dcterms:W3CDTF">2018-03-27T06:03:00Z</dcterms:created>
  <dcterms:modified xsi:type="dcterms:W3CDTF">2023-01-27T06:39:54Z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