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1293759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2111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снег, низовая метель. Ветер юго-западный, западный 9-14, порывы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с переходом на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13757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2742</cp:revision>
  <cp:lastPrinted>2021-07-01T03:56:27Z</cp:lastPrinted>
  <dcterms:created xsi:type="dcterms:W3CDTF">2018-03-27T06:03:00Z</dcterms:created>
  <dcterms:modified xsi:type="dcterms:W3CDTF">2023-01-27T05:38:11Z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