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05999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ный, восточный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12-14 мороза,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-3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ный, восточный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63979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4494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0,98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Баймбетова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14640</TotalTime>
  <Words>570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2947</cp:revision>
  <cp:lastPrinted>2023-01-27T06:06:25Z</cp:lastPrinted>
  <dcterms:created xsi:type="dcterms:W3CDTF">2018-03-27T06:03:00Z</dcterms:created>
  <dcterms:modified xsi:type="dcterms:W3CDTF">2023-01-27T06:06:57Z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