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79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№027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юго-восточный 2-7 м/с. Температура воздуха ночью 21-23, днем 11-13 мороза.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восточный, юго-восточный 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22-24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89930949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0,047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5132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1,026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0,480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142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0,355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0,988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 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14524</TotalTime>
  <Words>594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2734</cp:revision>
  <cp:lastPrinted>2021-02-03T11:37:00Z</cp:lastPrinted>
  <dcterms:created xsi:type="dcterms:W3CDTF">2018-03-27T06:03:00Z</dcterms:created>
  <dcterms:modified xsi:type="dcterms:W3CDTF">2023-01-27T07:11:19Z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