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56590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138352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января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Поземок. Ветер юго-западный 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12-14, днем 7-9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28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января, ночью 28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19763</TotalTime>
  <Words>652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3200</cp:revision>
  <cp:lastPrinted>2021-11-30T05:55:24Z</cp:lastPrinted>
  <dcterms:created xsi:type="dcterms:W3CDTF">2018-03-27T06:03:00Z</dcterms:created>
  <dcterms:modified xsi:type="dcterms:W3CDTF">2023-01-26T07:03:03Z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