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258" y="-7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388840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45085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юго-западный        2-7 м/с. Температура воздуха ночью 23-25, днем 13-15 мороза.</a:t>
            </a:r>
          </a:p>
          <a:p>
            <a:pPr indent="45085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28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45085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18-20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0850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45085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066746561"/>
              </p:ext>
            </p:extLst>
          </p:nvPr>
        </p:nvGraphicFramePr>
        <p:xfrm>
          <a:off x="5034115" y="6392862"/>
          <a:ext cx="4727423" cy="320041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6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62142171"/>
              </p:ext>
            </p:extLst>
          </p:nvPr>
        </p:nvGraphicFramePr>
        <p:xfrm>
          <a:off x="5088335" y="4027806"/>
          <a:ext cx="4623703" cy="2187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3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0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883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883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883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8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5883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И.Н./Саханова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15845</TotalTime>
  <Words>548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2650</cp:revision>
  <cp:lastPrinted>2021-07-01T03:56:27Z</cp:lastPrinted>
  <dcterms:created xsi:type="dcterms:W3CDTF">2018-03-27T06:03:00Z</dcterms:created>
  <dcterms:modified xsi:type="dcterms:W3CDTF">2023-01-26T06:56:25Z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