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36" y="-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7210664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46088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446088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4460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 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18-20, днем 10-12 мороза.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4460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 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16-18 мороза.</a:t>
            </a:r>
            <a:endParaRPr lang="ru-RU" sz="1200" dirty="0"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10124" y="3071810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6092802"/>
              </p:ext>
            </p:extLst>
          </p:nvPr>
        </p:nvGraphicFramePr>
        <p:xfrm>
          <a:off x="5024438" y="4143381"/>
          <a:ext cx="4572031" cy="2191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929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361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912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45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43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43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43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43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43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518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3672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Саханова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15669</TotalTime>
  <Words>553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2648</cp:revision>
  <cp:lastPrinted>2021-07-01T03:56:27Z</cp:lastPrinted>
  <dcterms:created xsi:type="dcterms:W3CDTF">2018-03-27T06:03:00Z</dcterms:created>
  <dcterms:modified xsi:type="dcterms:W3CDTF">2023-01-26T06:57:33Z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