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-96" y="-62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08173628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26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января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января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января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января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27 января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28 января 2023 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юго-западный, западный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12-14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3983620153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26 января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00586289"/>
              </p:ext>
            </p:extLst>
          </p:nvPr>
        </p:nvGraphicFramePr>
        <p:xfrm>
          <a:off x="5030050" y="4288930"/>
          <a:ext cx="4691064" cy="21489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503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1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Конысбай/ 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16557</TotalTime>
  <Words>576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2659</cp:revision>
  <cp:lastPrinted>2021-07-01T03:56:27Z</cp:lastPrinted>
  <dcterms:created xsi:type="dcterms:W3CDTF">2018-03-27T06:03:00Z</dcterms:created>
  <dcterms:modified xsi:type="dcterms:W3CDTF">2023-01-26T07:20:57Z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