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EA713EE-343E-4F4A-80E3-4B550589C7B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17F15-A270-43FC-94D3-4D5CB91190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230AF-8D0C-4CD7-9EE7-7CD9AE0146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58A16-5BCB-45A3-9A9B-164F46275E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9F4F1-BC21-4D90-9964-1096A484D1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D6A5A-A4C0-4793-B136-0F05495D0B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BAC90-B9EB-4FE4-B9D4-9EC5E05BBB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35A19-8DD6-4B72-805C-23D72348CC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70746-DD1A-4243-BB31-5522100A80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2606D-EB22-4D0B-850C-5A066D83CA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DEC29-A93A-41F4-AE7F-7A974F86A7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2F583-EAEF-4FED-863C-8CCC52CF3B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A38198-B266-4614-A308-5A2BB890BA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26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27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12-14, днем 1-3 мороза. </a:t>
            </a: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28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января</a:t>
            </a: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10-12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 dirty="0">
                <a:solidFill>
                  <a:schemeClr val="tx1"/>
                </a:solidFill>
                <a:sym typeface="+mn-ea"/>
              </a:rPr>
              <a:t>7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января, ночью 28 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478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640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643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224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8152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482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2,4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511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Б.К./ 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15406</TotalTime>
  <Words>552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3040</cp:revision>
  <cp:lastPrinted>2021-07-01T09:11:30Z</cp:lastPrinted>
  <dcterms:created xsi:type="dcterms:W3CDTF">2018-03-27T06:03:00Z</dcterms:created>
  <dcterms:modified xsi:type="dcterms:W3CDTF">2023-01-26T06:48:22Z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