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6510336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января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 algn="just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1051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без осадков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юго-</a:t>
            </a:r>
            <a:r>
              <a:rPr lang="ru-RU" sz="1200" dirty="0" err="1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восточ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ный, восточный 5-10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13-15,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днем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0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-2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мороза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юго-</a:t>
            </a:r>
            <a:r>
              <a:rPr lang="ru-RU" sz="1200" dirty="0" err="1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восточ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ный, восточный 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11-14 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мороза.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4820349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5462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1,09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289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406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6,1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0,76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Дарханқызы Н.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14644</TotalTime>
  <Words>571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2948</cp:revision>
  <cp:lastPrinted>2023-01-26T05:29:38Z</cp:lastPrinted>
  <dcterms:created xsi:type="dcterms:W3CDTF">2018-03-27T06:03:00Z</dcterms:created>
  <dcterms:modified xsi:type="dcterms:W3CDTF">2023-01-26T05:30:53Z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