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6" y="-6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052436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3065295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10-12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0-2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11-13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13949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2537</cp:revision>
  <cp:lastPrinted>2021-07-01T03:56:27Z</cp:lastPrinted>
  <dcterms:created xsi:type="dcterms:W3CDTF">2018-03-27T06:03:00Z</dcterms:created>
  <dcterms:modified xsi:type="dcterms:W3CDTF">2023-01-26T07:51:16Z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