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102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420457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9-14, ночью и утром порывы 15-20 м/с. Температура воздуха ночью 12-14, днем 5-7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порывы 15 м/с. Температура воздуха 11-13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8737796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205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14645</TotalTime>
  <Words>612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2530</cp:revision>
  <cp:lastPrinted>2021-07-01T03:56:27Z</cp:lastPrinted>
  <dcterms:created xsi:type="dcterms:W3CDTF">2018-03-27T06:03:00Z</dcterms:created>
  <dcterms:modified xsi:type="dcterms:W3CDTF">2023-01-26T06:04:57Z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