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-84" y="-6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142851"/>
            <a:ext cx="9572692" cy="64909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97773895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99898473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5-7 мороза, днем 5-7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16354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2593</cp:revision>
  <cp:lastPrinted>2021-10-15T03:50:29Z</cp:lastPrinted>
  <dcterms:created xsi:type="dcterms:W3CDTF">2018-03-27T06:03:00Z</dcterms:created>
  <dcterms:modified xsi:type="dcterms:W3CDTF">2023-01-26T07:06:39Z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