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60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044749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476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юго-западный, западный 9-14 м/с. Температура воздуха ночью 15-17, днем                 8-10 мороза.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476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 юго-западный, западный 9-14 м/с. Температура воздуха ночью 17-19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35743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47675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447675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1468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671048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А.К./Саханова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16248</TotalTime>
  <Words>592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2678</cp:revision>
  <cp:lastPrinted>2021-07-01T03:56:27Z</cp:lastPrinted>
  <dcterms:created xsi:type="dcterms:W3CDTF">2018-03-27T06:03:00Z</dcterms:created>
  <dcterms:modified xsi:type="dcterms:W3CDTF">2023-01-26T06:57:00Z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