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90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123485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7233" y="257364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015645233"/>
              </p:ext>
            </p:extLst>
          </p:nvPr>
        </p:nvGraphicFramePr>
        <p:xfrm>
          <a:off x="5046662" y="6329834"/>
          <a:ext cx="4730750" cy="644973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583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 ҚР ДСМ-70.)</a:t>
                      </a:r>
                      <a:endParaRPr lang="ru-RU" sz="10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83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216" y="385288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779322"/>
              </p:ext>
            </p:extLst>
          </p:nvPr>
        </p:nvGraphicFramePr>
        <p:xfrm>
          <a:off x="4991259" y="4318021"/>
          <a:ext cx="4755438" cy="2102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986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992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564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29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35687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2" y="130379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юго-западный, южный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5-40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82" y="350462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2771" y="617139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18526</TotalTime>
  <Words>615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3074</cp:revision>
  <cp:lastPrinted>2021-07-01T03:56:27Z</cp:lastPrinted>
  <dcterms:created xsi:type="dcterms:W3CDTF">2018-03-27T06:03:00Z</dcterms:created>
  <dcterms:modified xsi:type="dcterms:W3CDTF">2023-01-26T06:45:35Z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