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68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613080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 воздуха ночью 23-25, днем 8-10 мороза.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 юго-восточный 2-7 м/с. Температура воздуха ночью 18-20 мороза.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279619949"/>
              </p:ext>
            </p:extLst>
          </p:nvPr>
        </p:nvGraphicFramePr>
        <p:xfrm>
          <a:off x="4953002" y="6309320"/>
          <a:ext cx="4806396" cy="35052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9013149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3,950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Смагулова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15547</TotalTime>
  <Words>494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2655</cp:revision>
  <cp:lastPrinted>2021-07-01T03:56:27Z</cp:lastPrinted>
  <dcterms:created xsi:type="dcterms:W3CDTF">2018-03-27T06:03:00Z</dcterms:created>
  <dcterms:modified xsi:type="dcterms:W3CDTF">2023-01-25T06:01:14Z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