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213464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7233" y="257364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015645233"/>
              </p:ext>
            </p:extLst>
          </p:nvPr>
        </p:nvGraphicFramePr>
        <p:xfrm>
          <a:off x="5046662" y="6329834"/>
          <a:ext cx="4730750" cy="64497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 ҚР ДСМ-70.)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216" y="385288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010935"/>
              </p:ext>
            </p:extLst>
          </p:nvPr>
        </p:nvGraphicFramePr>
        <p:xfrm>
          <a:off x="4991258" y="4318021"/>
          <a:ext cx="4815855" cy="199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599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8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8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79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27698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2" y="13037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82" y="350462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рынбасар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3070</cp:revision>
  <cp:lastPrinted>2021-07-01T03:56:27Z</cp:lastPrinted>
  <dcterms:created xsi:type="dcterms:W3CDTF">2018-03-27T06:03:00Z</dcterms:created>
  <dcterms:modified xsi:type="dcterms:W3CDTF">2023-01-25T06:27:13Z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