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и утром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туман..Ветер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0-5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20-22, днем 10-12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22-24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0,693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1,388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14455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2724</cp:revision>
  <cp:lastPrinted>2021-02-03T11:37:00Z</cp:lastPrinted>
  <dcterms:created xsi:type="dcterms:W3CDTF">2018-03-27T06:03:00Z</dcterms:created>
  <dcterms:modified xsi:type="dcterms:W3CDTF">2023-01-25T06:50:46Z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