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F47810-50FD-494E-887D-F76EEA909A9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9E014-77BD-4944-9F15-A18087CA3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27211-B3D4-4E49-B3F2-D9BE14ECEC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8FBD2-3A19-4DDC-BFA5-8A34F85734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A4729-4EB1-4AEA-9C59-47DB50EF11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3CFBD-7D40-4EE1-8B36-BA26C9E07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361A2-443E-4435-8F08-4DC991C2EA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E972F-92D3-4674-84A3-BCE4441DA4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E5D8E-EED3-4C2B-B94A-86A5F67F4F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FB1A6-EA31-49C8-833A-6B7C2EB09D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DA9E5-5D98-40A0-B9C2-5B776E2910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B757D-74D4-402B-B146-8391A1DCBC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6C776A-057B-46FE-BC1A-0CD10B8C6B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25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26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12-14, днем 2-4 мороза.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января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12-14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6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января, ночью 27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516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518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8152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474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640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 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15402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3036</cp:revision>
  <cp:lastPrinted>2021-07-01T09:11:30Z</cp:lastPrinted>
  <dcterms:created xsi:type="dcterms:W3CDTF">2018-03-27T06:03:00Z</dcterms:created>
  <dcterms:modified xsi:type="dcterms:W3CDTF">2023-01-25T06:57:01Z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