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380822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663806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00091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января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небольшой снег. Низовая метель. Ветер юго-западный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 м/с. Температура воздуха ночью 12-14, днем 8-10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27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Поземок.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юго-западный 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января, ночью 27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19751</TotalTime>
  <Words>658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3196</cp:revision>
  <cp:lastPrinted>2021-11-30T05:55:24Z</cp:lastPrinted>
  <dcterms:created xsi:type="dcterms:W3CDTF">2018-03-27T06:03:00Z</dcterms:created>
  <dcterms:modified xsi:type="dcterms:W3CDTF">2023-01-25T07:37:25Z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